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Postmodernism and the </a:t>
            </a:r>
            <a:r>
              <a:rPr lang="en-US" sz="2400" dirty="0" smtClean="0"/>
              <a:t>World’s </a:t>
            </a:r>
            <a:r>
              <a:rPr lang="en-US" sz="2400" dirty="0" smtClean="0"/>
              <a:t>Religions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Smith in the wake of its traditional and modern periods, the Western world is now generally regarded </a:t>
            </a:r>
            <a:r>
              <a:rPr lang="en-US" smtClean="0"/>
              <a:t>as </a:t>
            </a:r>
            <a:r>
              <a:rPr lang="en-US" smtClean="0"/>
              <a:t>having </a:t>
            </a:r>
            <a:r>
              <a:rPr lang="en-US" dirty="0" smtClean="0"/>
              <a:t>become postmodern.</a:t>
            </a:r>
          </a:p>
          <a:p>
            <a:r>
              <a:rPr lang="en-US" dirty="0" smtClean="0"/>
              <a:t>Today there is no big picture, no metanarrative, no worldview.</a:t>
            </a:r>
          </a:p>
          <a:p>
            <a:r>
              <a:rPr lang="en-US" dirty="0" smtClean="0"/>
              <a:t>There are three postmodern stances that Smith takes issue with.</a:t>
            </a:r>
          </a:p>
          <a:p>
            <a:pPr lvl="1"/>
            <a:r>
              <a:rPr lang="en-US" dirty="0" smtClean="0"/>
              <a:t>a) minimalist	b) mainline	c) hardcore</a:t>
            </a:r>
          </a:p>
          <a:p>
            <a:r>
              <a:rPr lang="en-US" dirty="0" smtClean="0"/>
              <a:t>Derrida – deconstructionism’s hypersensitivity to the </a:t>
            </a:r>
            <a:r>
              <a:rPr lang="en-US" dirty="0" smtClean="0"/>
              <a:t>other.</a:t>
            </a:r>
            <a:endParaRPr lang="en-US" dirty="0" smtClean="0"/>
          </a:p>
          <a:p>
            <a:r>
              <a:rPr lang="en-US" dirty="0" smtClean="0"/>
              <a:t>Smith’s three arguments in support of truths we have </a:t>
            </a:r>
            <a:r>
              <a:rPr lang="en-US" dirty="0" smtClean="0"/>
              <a:t>forgotten.</a:t>
            </a:r>
            <a:endParaRPr lang="en-US" dirty="0" smtClean="0"/>
          </a:p>
          <a:p>
            <a:pPr lvl="1"/>
            <a:r>
              <a:rPr lang="en-US" dirty="0" smtClean="0"/>
              <a:t>a) we are more than machines 	b) worldviews are possible 	c) valid metanarratives exist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</TotalTime>
  <Words>57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Wingdings 3</vt:lpstr>
      <vt:lpstr>Arial</vt:lpstr>
      <vt:lpstr>Ion Boardroom</vt:lpstr>
      <vt:lpstr>Postmodernism and the World’s Religions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Postmodernism and the Worlds Religions</dc:title>
  <dc:creator>John Berteaux</dc:creator>
  <cp:lastModifiedBy>John Berteaux</cp:lastModifiedBy>
  <cp:revision>3</cp:revision>
  <dcterms:created xsi:type="dcterms:W3CDTF">2018-04-11T04:22:11Z</dcterms:created>
  <dcterms:modified xsi:type="dcterms:W3CDTF">2018-04-11T04:44:52Z</dcterms:modified>
</cp:coreProperties>
</file>